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9" r:id="rId4"/>
    <p:sldId id="270" r:id="rId5"/>
    <p:sldId id="258" r:id="rId6"/>
    <p:sldId id="259" r:id="rId7"/>
    <p:sldId id="264" r:id="rId8"/>
    <p:sldId id="263" r:id="rId9"/>
    <p:sldId id="265" r:id="rId10"/>
    <p:sldId id="266" r:id="rId11"/>
    <p:sldId id="268" r:id="rId12"/>
    <p:sldId id="267" r:id="rId13"/>
    <p:sldId id="261" r:id="rId14"/>
    <p:sldId id="257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0" y="3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116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67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140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782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200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828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830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0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168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380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50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44A46-C11B-4557-BD9E-7979F83C64BA}" type="datetimeFigureOut">
              <a:rPr lang="en-US" smtClean="0"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A33A7-E74D-44F3-9A00-E05659AF1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327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NYX Control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February 18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573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311" y="0"/>
            <a:ext cx="9094840" cy="655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419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588" y="209549"/>
            <a:ext cx="9599291" cy="643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695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865" y="96074"/>
            <a:ext cx="9890567" cy="664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16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125466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NYX at NSLS2</a:t>
            </a:r>
            <a:br>
              <a:rPr lang="en-US" dirty="0" smtClean="0"/>
            </a:br>
            <a:r>
              <a:rPr lang="en-US" dirty="0" smtClean="0"/>
              <a:t>Major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074" y="1736000"/>
            <a:ext cx="10515600" cy="4573361"/>
          </a:xfrm>
        </p:spPr>
        <p:txBody>
          <a:bodyPr/>
          <a:lstStyle/>
          <a:p>
            <a:r>
              <a:rPr lang="en-US" dirty="0" smtClean="0"/>
              <a:t>Dual mode detector:		ADSC</a:t>
            </a:r>
          </a:p>
          <a:p>
            <a:r>
              <a:rPr lang="en-US" dirty="0" err="1" smtClean="0"/>
              <a:t>Diffractometer</a:t>
            </a:r>
            <a:r>
              <a:rPr lang="en-US" dirty="0" smtClean="0"/>
              <a:t>:			Crystal logic </a:t>
            </a:r>
          </a:p>
          <a:p>
            <a:r>
              <a:rPr lang="en-US" dirty="0" smtClean="0"/>
              <a:t>Robot system:			Crystal logic</a:t>
            </a:r>
          </a:p>
          <a:p>
            <a:r>
              <a:rPr lang="en-US" dirty="0" err="1" smtClean="0"/>
              <a:t>Monochrometer</a:t>
            </a:r>
            <a:r>
              <a:rPr lang="en-US" dirty="0" smtClean="0"/>
              <a:t>:			Oxford FMB</a:t>
            </a:r>
          </a:p>
          <a:p>
            <a:r>
              <a:rPr lang="en-US" dirty="0" err="1" smtClean="0"/>
              <a:t>Cryo</a:t>
            </a:r>
            <a:r>
              <a:rPr lang="en-US" dirty="0" smtClean="0"/>
              <a:t> Cooler:			</a:t>
            </a:r>
            <a:r>
              <a:rPr lang="en-US" dirty="0" err="1" smtClean="0"/>
              <a:t>Bruker</a:t>
            </a:r>
            <a:endParaRPr lang="en-US" dirty="0" smtClean="0"/>
          </a:p>
          <a:p>
            <a:r>
              <a:rPr lang="en-US" dirty="0" smtClean="0"/>
              <a:t>Mirror:				IRELEC</a:t>
            </a:r>
          </a:p>
          <a:p>
            <a:r>
              <a:rPr lang="en-US" dirty="0" err="1"/>
              <a:t>Insersion</a:t>
            </a:r>
            <a:r>
              <a:rPr lang="en-US" dirty="0"/>
              <a:t> device:			</a:t>
            </a:r>
            <a:r>
              <a:rPr lang="en-US" dirty="0" smtClean="0"/>
              <a:t>X25/NSLS2&amp;NYSBC</a:t>
            </a: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Motion Control:			</a:t>
            </a:r>
            <a:r>
              <a:rPr lang="en-US" dirty="0" err="1" smtClean="0"/>
              <a:t>Galil</a:t>
            </a:r>
            <a:r>
              <a:rPr lang="en-US" dirty="0" smtClean="0"/>
              <a:t> DMC4080/delta Tau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7489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43417" y="1977081"/>
            <a:ext cx="5099221" cy="6755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BLUICE GUI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443416" y="2670024"/>
            <a:ext cx="5099222" cy="100405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DCSS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43416" y="3674076"/>
            <a:ext cx="2421925" cy="7496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EPICS Gateway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865340" y="3674075"/>
            <a:ext cx="2677297" cy="749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DHS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865339" y="4423719"/>
            <a:ext cx="2677298" cy="173592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Robot</a:t>
            </a:r>
          </a:p>
          <a:p>
            <a:pPr algn="ctr"/>
            <a:r>
              <a:rPr lang="en-US" dirty="0" smtClean="0"/>
              <a:t>  Detector</a:t>
            </a:r>
          </a:p>
          <a:p>
            <a:pPr algn="ctr"/>
            <a:r>
              <a:rPr lang="en-US" dirty="0" smtClean="0"/>
              <a:t> Camera</a:t>
            </a:r>
          </a:p>
          <a:p>
            <a:pPr algn="ctr"/>
            <a:r>
              <a:rPr lang="en-US" dirty="0" smtClean="0"/>
              <a:t> Motors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43417" y="5291680"/>
            <a:ext cx="2421924" cy="867961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Motors</a:t>
            </a:r>
            <a:endParaRPr lang="en-US" dirty="0"/>
          </a:p>
          <a:p>
            <a:pPr algn="ctr"/>
            <a:r>
              <a:rPr lang="en-US" dirty="0" smtClean="0"/>
              <a:t>Other devices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18103" y="345028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ID-19 NSLS2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825625"/>
            <a:ext cx="10526486" cy="4605320"/>
          </a:xfrm>
        </p:spPr>
        <p:txBody>
          <a:bodyPr/>
          <a:lstStyle/>
          <a:p>
            <a:r>
              <a:rPr lang="en-US" dirty="0" err="1" smtClean="0"/>
              <a:t>Bluice</a:t>
            </a:r>
            <a:r>
              <a:rPr lang="en-US" dirty="0" smtClean="0"/>
              <a:t> Control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443417" y="4423718"/>
            <a:ext cx="2421924" cy="8679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EPICS IOC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927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1257"/>
          </a:xfrm>
        </p:spPr>
        <p:txBody>
          <a:bodyPr/>
          <a:lstStyle/>
          <a:p>
            <a:r>
              <a:rPr lang="en-US" dirty="0" smtClean="0"/>
              <a:t>Current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06286"/>
            <a:ext cx="10515600" cy="4870677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1) Detector:  	  	Collected data with new prototype detector </a:t>
            </a:r>
          </a:p>
          <a:p>
            <a:r>
              <a:rPr lang="en-US" dirty="0" smtClean="0"/>
              <a:t>2) </a:t>
            </a:r>
            <a:r>
              <a:rPr lang="en-US" dirty="0" err="1" smtClean="0"/>
              <a:t>Diffractometer</a:t>
            </a:r>
            <a:r>
              <a:rPr lang="en-US" dirty="0" smtClean="0"/>
              <a:t>: 	Come with </a:t>
            </a:r>
            <a:r>
              <a:rPr lang="en-US" dirty="0" err="1"/>
              <a:t>G</a:t>
            </a:r>
            <a:r>
              <a:rPr lang="en-US" dirty="0" err="1" smtClean="0"/>
              <a:t>alil</a:t>
            </a:r>
            <a:r>
              <a:rPr lang="en-US" dirty="0" smtClean="0"/>
              <a:t> controller </a:t>
            </a:r>
          </a:p>
          <a:p>
            <a:r>
              <a:rPr lang="en-US" dirty="0" smtClean="0"/>
              <a:t>3) Axis Camera server:	Being used  at X4</a:t>
            </a:r>
          </a:p>
          <a:p>
            <a:r>
              <a:rPr lang="en-US" dirty="0" smtClean="0"/>
              <a:t>4) Mono &amp; Mirror: 	Controlled by </a:t>
            </a:r>
            <a:r>
              <a:rPr lang="en-US" dirty="0" err="1" smtClean="0"/>
              <a:t>Galil</a:t>
            </a:r>
            <a:r>
              <a:rPr lang="en-US" dirty="0" smtClean="0"/>
              <a:t> (new)</a:t>
            </a:r>
          </a:p>
          <a:p>
            <a:r>
              <a:rPr lang="en-US" dirty="0" smtClean="0"/>
              <a:t>5) Robot System:    	</a:t>
            </a:r>
            <a:r>
              <a:rPr lang="en-US" dirty="0" smtClean="0"/>
              <a:t>Upgraded from X4 Auto mount system</a:t>
            </a:r>
          </a:p>
          <a:p>
            <a:r>
              <a:rPr lang="en-US" dirty="0" smtClean="0"/>
              <a:t>6</a:t>
            </a:r>
            <a:r>
              <a:rPr lang="en-US" dirty="0" smtClean="0"/>
              <a:t>) Insertion Device:	</a:t>
            </a:r>
            <a:r>
              <a:rPr lang="en-US" dirty="0" smtClean="0"/>
              <a:t>X25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631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Least risk (transition from X4 to NYX)</a:t>
            </a:r>
          </a:p>
          <a:p>
            <a:r>
              <a:rPr lang="en-US" dirty="0" smtClean="0"/>
              <a:t>Good support from SSRL</a:t>
            </a:r>
          </a:p>
          <a:p>
            <a:r>
              <a:rPr lang="en-US" dirty="0" smtClean="0"/>
              <a:t>Take </a:t>
            </a:r>
            <a:r>
              <a:rPr lang="en-US" dirty="0"/>
              <a:t>advantages of using other software developed with </a:t>
            </a:r>
            <a:r>
              <a:rPr lang="en-US" dirty="0" err="1"/>
              <a:t>bluice</a:t>
            </a:r>
            <a:endParaRPr lang="en-US" dirty="0"/>
          </a:p>
          <a:p>
            <a:r>
              <a:rPr lang="en-US" dirty="0" smtClean="0"/>
              <a:t>like </a:t>
            </a:r>
            <a:r>
              <a:rPr lang="en-US" dirty="0" err="1"/>
              <a:t>webice</a:t>
            </a:r>
            <a:r>
              <a:rPr lang="en-US" dirty="0"/>
              <a:t>, </a:t>
            </a:r>
            <a:r>
              <a:rPr lang="en-US" dirty="0" err="1"/>
              <a:t>autodrug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040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5053"/>
          </a:xfrm>
        </p:spPr>
        <p:txBody>
          <a:bodyPr/>
          <a:lstStyle/>
          <a:p>
            <a:r>
              <a:rPr lang="en-US" dirty="0" smtClean="0"/>
              <a:t>X4 Control System at NSLS(Old)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40178"/>
            <a:ext cx="10515600" cy="503678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46577" y="2190046"/>
            <a:ext cx="1783645" cy="948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ADSC GUI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Data Collection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225194" y="2169275"/>
            <a:ext cx="2084173" cy="8775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FF0000"/>
                </a:solidFill>
              </a:rPr>
              <a:t>pXSCAN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216956" y="3002844"/>
            <a:ext cx="2092411" cy="20320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Photon Delivery</a:t>
            </a:r>
          </a:p>
          <a:p>
            <a:pPr algn="ctr"/>
            <a:r>
              <a:rPr lang="en-US" dirty="0" smtClean="0"/>
              <a:t>Mono</a:t>
            </a:r>
          </a:p>
          <a:p>
            <a:pPr algn="ctr"/>
            <a:r>
              <a:rPr lang="en-US" dirty="0" smtClean="0"/>
              <a:t>Mirror</a:t>
            </a:r>
          </a:p>
          <a:p>
            <a:pPr algn="ctr"/>
            <a:r>
              <a:rPr lang="en-US" dirty="0" smtClean="0"/>
              <a:t>Alignment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4138674" y="2142905"/>
            <a:ext cx="2084173" cy="856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Crystal Logic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26317" y="2999640"/>
            <a:ext cx="2092411" cy="203520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End Station</a:t>
            </a:r>
          </a:p>
          <a:p>
            <a:pPr algn="ctr"/>
            <a:r>
              <a:rPr lang="en-US" dirty="0" smtClean="0"/>
              <a:t>Camera </a:t>
            </a:r>
          </a:p>
          <a:p>
            <a:pPr algn="ctr"/>
            <a:r>
              <a:rPr lang="en-US" dirty="0" err="1" smtClean="0"/>
              <a:t>Diffractometer</a:t>
            </a:r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1542457" y="4132397"/>
            <a:ext cx="1783645" cy="9024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Robot</a:t>
            </a:r>
            <a:endParaRPr lang="en-US" dirty="0"/>
          </a:p>
        </p:txBody>
      </p:sp>
      <p:sp>
        <p:nvSpPr>
          <p:cNvPr id="12" name="Left-Right Arrow 11"/>
          <p:cNvSpPr/>
          <p:nvPr/>
        </p:nvSpPr>
        <p:spPr>
          <a:xfrm>
            <a:off x="3330222" y="2596444"/>
            <a:ext cx="796095" cy="2032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U-Turn Arrow 12"/>
          <p:cNvSpPr/>
          <p:nvPr/>
        </p:nvSpPr>
        <p:spPr>
          <a:xfrm>
            <a:off x="2551289" y="1794933"/>
            <a:ext cx="5655733" cy="374342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542458" y="3138312"/>
            <a:ext cx="1783645" cy="74671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Detector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482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850"/>
          </a:xfrm>
        </p:spPr>
        <p:txBody>
          <a:bodyPr>
            <a:normAutofit/>
          </a:bodyPr>
          <a:lstStyle/>
          <a:p>
            <a:r>
              <a:rPr lang="en-US" dirty="0" smtClean="0"/>
              <a:t>Small Control group, limited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3975"/>
            <a:ext cx="10515600" cy="5347757"/>
          </a:xfrm>
        </p:spPr>
        <p:txBody>
          <a:bodyPr/>
          <a:lstStyle/>
          <a:p>
            <a:pPr marL="0" indent="0">
              <a:buNone/>
            </a:pPr>
            <a:r>
              <a:rPr lang="en-US" sz="4000" dirty="0" smtClean="0"/>
              <a:t>Looking for better control system</a:t>
            </a:r>
          </a:p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1) Simple, reliable, secure and user friendly</a:t>
            </a:r>
          </a:p>
          <a:p>
            <a:pPr marL="0" indent="0">
              <a:buNone/>
            </a:pPr>
            <a:r>
              <a:rPr lang="en-US" sz="3600" dirty="0" smtClean="0"/>
              <a:t>2) Central control and easy to integrate new hardware</a:t>
            </a:r>
          </a:p>
          <a:p>
            <a:pPr marL="0" indent="0">
              <a:buNone/>
            </a:pPr>
            <a:r>
              <a:rPr lang="en-US" sz="3600" dirty="0" smtClean="0"/>
              <a:t>3) Able to create your own script functions</a:t>
            </a:r>
          </a:p>
          <a:p>
            <a:pPr marL="0" indent="0">
              <a:buNone/>
            </a:pPr>
            <a:r>
              <a:rPr lang="en-US" sz="3600" dirty="0" smtClean="0"/>
              <a:t>4) Minimal development work</a:t>
            </a:r>
          </a:p>
          <a:p>
            <a:pPr marL="0" indent="0">
              <a:buNone/>
            </a:pPr>
            <a:r>
              <a:rPr lang="en-US" sz="3600" dirty="0" smtClean="0"/>
              <a:t>5) All the controls under one GUI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344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36297"/>
          </a:xfrm>
        </p:spPr>
        <p:txBody>
          <a:bodyPr>
            <a:normAutofit/>
          </a:bodyPr>
          <a:lstStyle/>
          <a:p>
            <a:r>
              <a:rPr lang="en-US" b="1" dirty="0"/>
              <a:t>BLUICE meets all of the </a:t>
            </a:r>
            <a:r>
              <a:rPr lang="en-US" b="1" dirty="0" smtClean="0"/>
              <a:t>above and Plus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22019"/>
          </a:xfrm>
        </p:spPr>
        <p:txBody>
          <a:bodyPr/>
          <a:lstStyle/>
          <a:p>
            <a:r>
              <a:rPr lang="en-US" dirty="0" smtClean="0"/>
              <a:t>Support from SSRL</a:t>
            </a:r>
          </a:p>
          <a:p>
            <a:r>
              <a:rPr lang="en-US" dirty="0" smtClean="0"/>
              <a:t>Update the new version from SSRL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676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398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7556"/>
          </a:xfrm>
        </p:spPr>
        <p:txBody>
          <a:bodyPr>
            <a:normAutofit/>
          </a:bodyPr>
          <a:lstStyle/>
          <a:p>
            <a:r>
              <a:rPr lang="en-US" dirty="0" smtClean="0"/>
              <a:t>X4 Control System at NSLS (Upgrade)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62682"/>
            <a:ext cx="10515600" cy="5114281"/>
          </a:xfrm>
        </p:spPr>
        <p:txBody>
          <a:bodyPr/>
          <a:lstStyle/>
          <a:p>
            <a:r>
              <a:rPr lang="en-US" dirty="0" err="1" smtClean="0"/>
              <a:t>Bluice</a:t>
            </a:r>
            <a:r>
              <a:rPr lang="en-US" dirty="0" smtClean="0"/>
              <a:t> + </a:t>
            </a:r>
            <a:r>
              <a:rPr lang="en-US" dirty="0" err="1" smtClean="0"/>
              <a:t>xPSCAN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171567" y="2520779"/>
            <a:ext cx="2306595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rgbClr val="FF0000"/>
                </a:solidFill>
              </a:rPr>
              <a:t>Bluice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71567" y="3435179"/>
            <a:ext cx="2306595" cy="175465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End Station</a:t>
            </a:r>
          </a:p>
          <a:p>
            <a:pPr algn="ctr"/>
            <a:r>
              <a:rPr lang="en-US" dirty="0" smtClean="0"/>
              <a:t>Camera</a:t>
            </a:r>
          </a:p>
          <a:p>
            <a:pPr algn="ctr"/>
            <a:r>
              <a:rPr lang="en-US" dirty="0" smtClean="0"/>
              <a:t>Robot</a:t>
            </a:r>
          </a:p>
          <a:p>
            <a:pPr algn="ctr"/>
            <a:r>
              <a:rPr lang="en-US" dirty="0" smtClean="0"/>
              <a:t>Detector</a:t>
            </a:r>
          </a:p>
          <a:p>
            <a:pPr algn="ctr"/>
            <a:r>
              <a:rPr lang="en-US" dirty="0" err="1" smtClean="0"/>
              <a:t>Diffractometer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91416" y="2520779"/>
            <a:ext cx="2084173" cy="856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FF0000"/>
                </a:solidFill>
              </a:rPr>
              <a:t>pXSCAN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483178" y="3377514"/>
            <a:ext cx="2092411" cy="181232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Photon Delivery</a:t>
            </a:r>
          </a:p>
          <a:p>
            <a:pPr algn="ctr"/>
            <a:r>
              <a:rPr lang="en-US" dirty="0" smtClean="0"/>
              <a:t>Mono</a:t>
            </a:r>
          </a:p>
          <a:p>
            <a:pPr algn="ctr"/>
            <a:r>
              <a:rPr lang="en-US" dirty="0" smtClean="0"/>
              <a:t>Mirror</a:t>
            </a:r>
          </a:p>
          <a:p>
            <a:pPr algn="ctr"/>
            <a:r>
              <a:rPr lang="en-US" dirty="0" smtClean="0"/>
              <a:t>Alignment</a:t>
            </a:r>
          </a:p>
        </p:txBody>
      </p:sp>
      <p:sp>
        <p:nvSpPr>
          <p:cNvPr id="10" name="Left-Right Arrow 9"/>
          <p:cNvSpPr/>
          <p:nvPr/>
        </p:nvSpPr>
        <p:spPr>
          <a:xfrm>
            <a:off x="5478162" y="2998573"/>
            <a:ext cx="1013254" cy="15651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2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03010" y="-1160277"/>
            <a:ext cx="6671681" cy="920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56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377" y="46738"/>
            <a:ext cx="9343273" cy="681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076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135" y="180986"/>
            <a:ext cx="9086166" cy="653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594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1626</TotalTime>
  <Words>187</Words>
  <Application>Microsoft Office PowerPoint</Application>
  <PresentationFormat>Widescreen</PresentationFormat>
  <Paragraphs>78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NYX Control System</vt:lpstr>
      <vt:lpstr>X4 Control System at NSLS(Old)</vt:lpstr>
      <vt:lpstr>Small Control group, limited resources</vt:lpstr>
      <vt:lpstr>BLUICE meets all of the above and Plus</vt:lpstr>
      <vt:lpstr>PowerPoint Presentation</vt:lpstr>
      <vt:lpstr>X4 Control System at NSLS (Upgrade)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NYX at NSLS2 Major Components</vt:lpstr>
      <vt:lpstr>ID-19 NSLS2</vt:lpstr>
      <vt:lpstr>Current Status</vt:lpstr>
      <vt:lpstr>Summary</vt:lpstr>
    </vt:vector>
  </TitlesOfParts>
  <Company>Columbia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NYX Control System</dc:title>
  <dc:creator>yangx</dc:creator>
  <cp:lastModifiedBy>yangx</cp:lastModifiedBy>
  <cp:revision>50</cp:revision>
  <dcterms:created xsi:type="dcterms:W3CDTF">2015-02-10T15:13:31Z</dcterms:created>
  <dcterms:modified xsi:type="dcterms:W3CDTF">2016-01-19T14:59:13Z</dcterms:modified>
</cp:coreProperties>
</file>

<file path=docProps/thumbnail.jpeg>
</file>